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_rels/slideLayout2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  <p:sldId id="257" r:id="rId4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164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1960" y="40586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80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43844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1960" y="40586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5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1960" y="1769040"/>
            <a:ext cx="442656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0920" cy="20908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ru-RU"/>
              <a:t>Для правки текста заголовка щелкните мышью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25000"/>
              <a:buFont typeface="StarSymbol"/>
              <a:buChar char=""/>
            </a:pPr>
            <a:r>
              <a:rPr lang="ru-RU"/>
              <a:t>Для правки структуры щелкните мышью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ru-RU"/>
              <a:t>Второй уровень структуры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ru-RU"/>
              <a:t>Третий уровень структуры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ru-RU"/>
              <a:t>Четвёртый уровень структуры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ru-RU"/>
              <a:t>Пятый уровень структуры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ru-RU"/>
              <a:t>Шестой уровень структуры</a:t>
            </a:r>
            <a:endParaRPr/>
          </a:p>
          <a:p>
            <a:pPr lvl="6">
              <a:buSzPct val="25000"/>
              <a:buFont typeface="StarSymbol"/>
              <a:buChar char=""/>
            </a:pPr>
            <a:r>
              <a:rPr lang="ru-RU"/>
              <a:t>Седьмой уровень структуры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ru-RU"/>
              <a:t>&lt;дата/время&gt;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ru-RU"/>
              <a:t>&lt;нижний колонтитул&gt;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55192C48-D739-4D23-B6E5-041F87483CE2}" type="slidenum">
              <a:rPr lang="ru-RU"/>
              <a:t>&lt;номер&gt;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ru-RU"/>
              <a:t>Здравствуй, мир</a:t>
            </a:r>
            <a:endParaRPr/>
          </a:p>
        </p:txBody>
      </p:sp>
      <p:sp>
        <p:nvSpPr>
          <p:cNvPr id="38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ru-RU"/>
              <a:t>Давай протестируем презентацию</a:t>
            </a:r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ru-RU"/>
              <a:t>Справа график, слева таблица</a:t>
            </a:r>
            <a:endParaRPr/>
          </a:p>
        </p:txBody>
      </p:sp>
    </p:spTree>
  </p:cSld>
  <p:timing>
    <p:tnLst>
      <p:par>
        <p:cTn dur="indefinite" id="3" nodeType="tmRoot" restart="never">
          <p:childTnLst>
            <p:seq>
              <p:cTn id="4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